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slides/slide6.xml" ContentType="application/vnd.openxmlformats-officedocument.presentationml.slide+xml"/>
  <Default Extension="gif" ContentType="image/gif"/>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sldIdLst>
    <p:sldId id="256" r:id="rId2"/>
    <p:sldId id="258" r:id="rId3"/>
    <p:sldId id="257"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p:cViewPr varScale="1">
        <p:scale>
          <a:sx n="82" d="100"/>
          <a:sy n="82" d="100"/>
        </p:scale>
        <p:origin x="-11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interSettings" Target="printerSettings/printerSettings1.bin"/><Relationship Id="rId4" Type="http://schemas.openxmlformats.org/officeDocument/2006/relationships/slide" Target="slides/slide3.xml"/><Relationship Id="rId10" Type="http://schemas.openxmlformats.org/officeDocument/2006/relationships/viewProps" Target="viewProps.xml"/><Relationship Id="rId5" Type="http://schemas.openxmlformats.org/officeDocument/2006/relationships/slide" Target="slides/slide4.xml"/><Relationship Id="rId7" Type="http://schemas.openxmlformats.org/officeDocument/2006/relationships/slide" Target="slides/slide6.xml"/><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presProps" Target="presProps.xml"/><Relationship Id="rId3" Type="http://schemas.openxmlformats.org/officeDocument/2006/relationships/slide" Target="slides/slide2.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3DA0CA07-D29D-492B-A7D6-CFB7255312A0}" type="datetimeFigureOut">
              <a:rPr lang="en-US" smtClean="0"/>
              <a:pPr/>
              <a:t>11/21/11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B522D1AE-3C0A-40C7-ACC8-AB9D2EFE30E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A0CA07-D29D-492B-A7D6-CFB7255312A0}"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2D1AE-3C0A-40C7-ACC8-AB9D2EFE30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A0CA07-D29D-492B-A7D6-CFB7255312A0}"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2D1AE-3C0A-40C7-ACC8-AB9D2EFE30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DA0CA07-D29D-492B-A7D6-CFB7255312A0}"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2D1AE-3C0A-40C7-ACC8-AB9D2EFE30E7}" type="slidenum">
              <a:rPr lang="en-US" smtClean="0"/>
              <a:pPr/>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DA0CA07-D29D-492B-A7D6-CFB7255312A0}" type="datetimeFigureOut">
              <a:rPr lang="en-US" smtClean="0"/>
              <a:pPr/>
              <a:t>11/21/11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2D1AE-3C0A-40C7-ACC8-AB9D2EFE30E7}"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DA0CA07-D29D-492B-A7D6-CFB7255312A0}" type="datetimeFigureOut">
              <a:rPr lang="en-US" smtClean="0"/>
              <a:pPr/>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22D1AE-3C0A-40C7-ACC8-AB9D2EFE30E7}"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DA0CA07-D29D-492B-A7D6-CFB7255312A0}" type="datetimeFigureOut">
              <a:rPr lang="en-US" smtClean="0"/>
              <a:pPr/>
              <a:t>11/21/11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22D1AE-3C0A-40C7-ACC8-AB9D2EFE30E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DA0CA07-D29D-492B-A7D6-CFB7255312A0}" type="datetimeFigureOut">
              <a:rPr lang="en-US" smtClean="0"/>
              <a:pPr/>
              <a:t>11/21/11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22D1AE-3C0A-40C7-ACC8-AB9D2EFE30E7}"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A0CA07-D29D-492B-A7D6-CFB7255312A0}" type="datetimeFigureOut">
              <a:rPr lang="en-US" smtClean="0"/>
              <a:pPr/>
              <a:t>11/21/11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22D1AE-3C0A-40C7-ACC8-AB9D2EFE30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3DA0CA07-D29D-492B-A7D6-CFB7255312A0}" type="datetimeFigureOut">
              <a:rPr lang="en-US" smtClean="0"/>
              <a:pPr/>
              <a:t>11/21/11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22D1AE-3C0A-40C7-ACC8-AB9D2EFE30E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3DA0CA07-D29D-492B-A7D6-CFB7255312A0}" type="datetimeFigureOut">
              <a:rPr lang="en-US" smtClean="0"/>
              <a:pPr/>
              <a:t>11/21/11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B522D1AE-3C0A-40C7-ACC8-AB9D2EFE30E7}"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jpe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3DA0CA07-D29D-492B-A7D6-CFB7255312A0}" type="datetimeFigureOut">
              <a:rPr lang="en-US" smtClean="0"/>
              <a:pPr/>
              <a:t>11/21/11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B522D1AE-3C0A-40C7-ACC8-AB9D2EFE30E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Map_Normandy.gif"/>
          <p:cNvPicPr>
            <a:picLocks noChangeAspect="1"/>
          </p:cNvPicPr>
          <p:nvPr/>
        </p:nvPicPr>
        <p:blipFill>
          <a:blip r:embed="rId2" cstate="print"/>
          <a:stretch>
            <a:fillRect/>
          </a:stretch>
        </p:blipFill>
        <p:spPr>
          <a:xfrm rot="20790589">
            <a:off x="609600" y="381000"/>
            <a:ext cx="3228975" cy="3659505"/>
          </a:xfrm>
          <a:prstGeom prst="rect">
            <a:avLst/>
          </a:prstGeom>
        </p:spPr>
      </p:pic>
      <p:sp>
        <p:nvSpPr>
          <p:cNvPr id="2" name="Title 1"/>
          <p:cNvSpPr>
            <a:spLocks noGrp="1"/>
          </p:cNvSpPr>
          <p:nvPr>
            <p:ph type="ctrTitle"/>
          </p:nvPr>
        </p:nvSpPr>
        <p:spPr>
          <a:xfrm>
            <a:off x="685800" y="2133600"/>
            <a:ext cx="7772400" cy="1470025"/>
          </a:xfrm>
        </p:spPr>
        <p:txBody>
          <a:bodyPr/>
          <a:lstStyle/>
          <a:p>
            <a:r>
              <a:rPr lang="en-US" dirty="0" smtClean="0"/>
              <a:t> </a:t>
            </a:r>
            <a:r>
              <a:rPr lang="en-US" sz="7200" b="1" dirty="0" smtClean="0">
                <a:latin typeface="Bradley Hand ITC" pitchFamily="66" charset="0"/>
              </a:rPr>
              <a:t>NORMANDY</a:t>
            </a:r>
            <a:endParaRPr lang="en-US" sz="7200" b="1" dirty="0">
              <a:latin typeface="Bradley Hand ITC" pitchFamily="66" charset="0"/>
            </a:endParaRPr>
          </a:p>
        </p:txBody>
      </p:sp>
      <p:sp>
        <p:nvSpPr>
          <p:cNvPr id="3" name="Subtitle 2"/>
          <p:cNvSpPr>
            <a:spLocks noGrp="1"/>
          </p:cNvSpPr>
          <p:nvPr>
            <p:ph type="subTitle" idx="1"/>
          </p:nvPr>
        </p:nvSpPr>
        <p:spPr/>
        <p:txBody>
          <a:bodyPr>
            <a:normAutofit/>
          </a:bodyPr>
          <a:lstStyle/>
          <a:p>
            <a:pPr>
              <a:buFontTx/>
              <a:buChar char="-"/>
            </a:pPr>
            <a:r>
              <a:rPr lang="en-US" sz="2000" dirty="0" smtClean="0"/>
              <a:t>Maxine New</a:t>
            </a:r>
          </a:p>
          <a:p>
            <a:pPr>
              <a:buFontTx/>
              <a:buChar char="-"/>
            </a:pPr>
            <a:r>
              <a:rPr lang="en-US" sz="2000" dirty="0" smtClean="0"/>
              <a:t> French 4</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990600"/>
            <a:ext cx="8229600" cy="4525963"/>
          </a:xfrm>
        </p:spPr>
        <p:txBody>
          <a:bodyPr/>
          <a:lstStyle/>
          <a:p>
            <a:pPr>
              <a:buNone/>
            </a:pPr>
            <a:r>
              <a:rPr lang="en-US" dirty="0" smtClean="0"/>
              <a:t>		</a:t>
            </a:r>
            <a:r>
              <a:rPr lang="en-US" sz="2400" dirty="0" smtClean="0">
                <a:latin typeface="Arial Narrow" pitchFamily="34" charset="0"/>
              </a:rPr>
              <a:t>A major city in Normandy is Caen. It is known for its historical buildings that were built during the time of </a:t>
            </a:r>
            <a:r>
              <a:rPr lang="en-US" sz="2400" i="1" dirty="0" smtClean="0">
                <a:latin typeface="Arial Narrow" pitchFamily="34" charset="0"/>
              </a:rPr>
              <a:t>William the Conqueror. </a:t>
            </a:r>
            <a:r>
              <a:rPr lang="en-US" sz="2400" dirty="0" smtClean="0">
                <a:latin typeface="Arial Narrow" pitchFamily="34" charset="0"/>
              </a:rPr>
              <a:t>Caen is also known for its battle, 1346. This battle destroyed most of the town due to heavy duty fighting. This battle was so big it became more significant than other battles like, Battle of Crecy and siege of Calais. </a:t>
            </a:r>
            <a:endParaRPr lang="en-US" dirty="0">
              <a:latin typeface="Arial Narrow" pitchFamily="34" charset="0"/>
            </a:endParaRPr>
          </a:p>
        </p:txBody>
      </p:sp>
      <p:pic>
        <p:nvPicPr>
          <p:cNvPr id="4" name="Picture 3" descr="damage_and_destruction_to_the_normandy_battle_town_of_caen_france_world_war_ii_1944_1990771.jpg"/>
          <p:cNvPicPr>
            <a:picLocks noChangeAspect="1"/>
          </p:cNvPicPr>
          <p:nvPr/>
        </p:nvPicPr>
        <p:blipFill>
          <a:blip r:embed="rId2" cstate="print"/>
          <a:stretch>
            <a:fillRect/>
          </a:stretch>
        </p:blipFill>
        <p:spPr>
          <a:xfrm rot="424050">
            <a:off x="5473929" y="3885044"/>
            <a:ext cx="3099602" cy="254856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304800"/>
            <a:ext cx="8229600" cy="5702491"/>
          </a:xfrm>
        </p:spPr>
        <p:txBody>
          <a:bodyPr/>
          <a:lstStyle/>
          <a:p>
            <a:pPr>
              <a:buNone/>
            </a:pPr>
            <a:r>
              <a:rPr lang="en-US" dirty="0" smtClean="0"/>
              <a:t>		</a:t>
            </a:r>
          </a:p>
          <a:p>
            <a:pPr>
              <a:buNone/>
            </a:pPr>
            <a:endParaRPr lang="en-US" sz="2000" dirty="0" smtClean="0"/>
          </a:p>
          <a:p>
            <a:pPr>
              <a:buNone/>
            </a:pPr>
            <a:r>
              <a:rPr lang="en-US" sz="2000" dirty="0" smtClean="0"/>
              <a:t>		</a:t>
            </a:r>
            <a:r>
              <a:rPr lang="en-US" sz="2400" dirty="0" smtClean="0">
                <a:latin typeface="Arial Narrow" pitchFamily="34" charset="0"/>
              </a:rPr>
              <a:t>Most people go to Caen to visit the spectacular Peace Memorial Museum. You start with the end of WW1, The Great Depression and “The Failure of Peace.” You then move onto "France in the Dark Years" which include a film on the Battle of Britain. This is followed by "World War–Total War“ as there is another film.</a:t>
            </a:r>
            <a:endParaRPr lang="en-US" sz="2000" dirty="0" smtClean="0">
              <a:latin typeface="Arial Narrow" pitchFamily="34" charset="0"/>
            </a:endParaRPr>
          </a:p>
          <a:p>
            <a:pPr>
              <a:buNone/>
            </a:pPr>
            <a:r>
              <a:rPr lang="en-US" sz="2000" dirty="0" smtClean="0"/>
              <a:t> </a:t>
            </a:r>
            <a:endParaRPr lang="en-US" dirty="0"/>
          </a:p>
        </p:txBody>
      </p:sp>
      <p:pic>
        <p:nvPicPr>
          <p:cNvPr id="3" name="Picture 2" descr="P9279905rc_preview.jpg"/>
          <p:cNvPicPr>
            <a:picLocks noChangeAspect="1"/>
          </p:cNvPicPr>
          <p:nvPr/>
        </p:nvPicPr>
        <p:blipFill>
          <a:blip r:embed="rId2" cstate="print"/>
          <a:stretch>
            <a:fillRect/>
          </a:stretch>
        </p:blipFill>
        <p:spPr>
          <a:xfrm rot="578299">
            <a:off x="4446238" y="3719505"/>
            <a:ext cx="3676650" cy="244864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228600"/>
            <a:ext cx="8229600" cy="4525963"/>
          </a:xfrm>
        </p:spPr>
        <p:txBody>
          <a:bodyPr/>
          <a:lstStyle/>
          <a:p>
            <a:pPr>
              <a:buNone/>
            </a:pPr>
            <a:r>
              <a:rPr lang="en-US" dirty="0" smtClean="0"/>
              <a:t>The French Flag has 3 vertical lines, blue, white and red. It has meaning to it, its not just a random design. The blue represents vigilance, truth &amp; loyalty, perseverance &amp; justice. The white represents peace and honesty. The red represents hardiness, bravery, strength &amp; velour. These colors are known as the French </a:t>
            </a:r>
            <a:r>
              <a:rPr lang="en-US" dirty="0" err="1" smtClean="0"/>
              <a:t>Tricouleur</a:t>
            </a:r>
            <a:r>
              <a:rPr lang="en-US" dirty="0" smtClean="0"/>
              <a:t> (Tricolor). </a:t>
            </a:r>
            <a:endParaRPr lang="en-US" dirty="0" smtClean="0"/>
          </a:p>
        </p:txBody>
      </p:sp>
      <p:pic>
        <p:nvPicPr>
          <p:cNvPr id="4" name="Picture 3" descr="French-Flag.jpg"/>
          <p:cNvPicPr>
            <a:picLocks noChangeAspect="1"/>
          </p:cNvPicPr>
          <p:nvPr/>
        </p:nvPicPr>
        <p:blipFill>
          <a:blip r:embed="rId2" cstate="print"/>
          <a:stretch>
            <a:fillRect/>
          </a:stretch>
        </p:blipFill>
        <p:spPr>
          <a:xfrm>
            <a:off x="5562600" y="3886200"/>
            <a:ext cx="2381250" cy="2724150"/>
          </a:xfrm>
          <a:prstGeom prst="rect">
            <a:avLst/>
          </a:prstGeom>
          <a:scene3d>
            <a:camera prst="orthographicFront">
              <a:rot lat="0" lon="900010" rev="0"/>
            </a:camera>
            <a:lightRig rig="threePt" dir="t"/>
          </a:scene3d>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685800"/>
            <a:ext cx="8229600" cy="4525963"/>
          </a:xfrm>
        </p:spPr>
        <p:txBody>
          <a:bodyPr>
            <a:normAutofit fontScale="92500" lnSpcReduction="10000"/>
          </a:bodyPr>
          <a:lstStyle/>
          <a:p>
            <a:pPr>
              <a:buNone/>
            </a:pPr>
            <a:r>
              <a:rPr lang="en-US" dirty="0" smtClean="0"/>
              <a:t>		Le Mont Saint Michel is a village where there are cafes, bars and superb craft shops. Many people come to this because it also has the largest tide in Europe. Also, when you stay here you have one of the most beautiful views of the bay.</a:t>
            </a:r>
          </a:p>
          <a:p>
            <a:pPr>
              <a:buNone/>
            </a:pPr>
            <a:r>
              <a:rPr lang="en-US" dirty="0" smtClean="0"/>
              <a:t>		Another place in Normandy that people come to see is the </a:t>
            </a:r>
            <a:r>
              <a:rPr lang="en-US" dirty="0" err="1" smtClean="0"/>
              <a:t>Bessin</a:t>
            </a:r>
            <a:r>
              <a:rPr lang="en-US" dirty="0" smtClean="0"/>
              <a:t> area. They use this area for the multisport tour. Being in this tour you get the opportunity to see a network of towns of art, villages and hamlets, parks and gardens, stately residents, manor houses and fortified chateaux.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4648200"/>
          </a:xfrm>
        </p:spPr>
        <p:txBody>
          <a:bodyPr/>
          <a:lstStyle/>
          <a:p>
            <a:pPr>
              <a:buNone/>
            </a:pPr>
            <a:r>
              <a:rPr lang="en-US" dirty="0" smtClean="0"/>
              <a:t>		A traditional costume from Normandy is the folk costumes. These are mostly worn during festivals.</a:t>
            </a:r>
            <a:endParaRPr lang="en-US" dirty="0"/>
          </a:p>
        </p:txBody>
      </p:sp>
      <p:pic>
        <p:nvPicPr>
          <p:cNvPr id="4" name="Picture 3" descr="maxie power point.jpg"/>
          <p:cNvPicPr>
            <a:picLocks noChangeAspect="1"/>
          </p:cNvPicPr>
          <p:nvPr/>
        </p:nvPicPr>
        <p:blipFill>
          <a:blip r:embed="rId2"/>
          <a:stretch>
            <a:fillRect/>
          </a:stretch>
        </p:blipFill>
        <p:spPr>
          <a:xfrm>
            <a:off x="4800600" y="1752600"/>
            <a:ext cx="3657600" cy="48768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115</TotalTime>
  <Words>356</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Concourse</vt:lpstr>
      <vt:lpstr> NORMANDY</vt:lpstr>
      <vt:lpstr>Slide 2</vt:lpstr>
      <vt:lpstr>Slide 3</vt:lpstr>
      <vt:lpstr>Slide 4</vt:lpstr>
      <vt:lpstr>Slide 5</vt:lpstr>
      <vt:lpstr>Slide 6</vt:lpstr>
    </vt:vector>
  </TitlesOfParts>
  <Company>Clayton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NORMANDY</dc:title>
  <dc:creator>s13042</dc:creator>
  <cp:lastModifiedBy>Erica Klumpp</cp:lastModifiedBy>
  <cp:revision>12</cp:revision>
  <dcterms:created xsi:type="dcterms:W3CDTF">2011-11-21T19:34:44Z</dcterms:created>
  <dcterms:modified xsi:type="dcterms:W3CDTF">2011-11-21T20:17:50Z</dcterms:modified>
</cp:coreProperties>
</file>